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/>
      <p:regular r:id="rId13"/>
    </p:embeddedFont>
    <p:embeddedFont>
      <p:font typeface="Gelasio Semi Bold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452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855" y="1043345"/>
            <a:ext cx="7654290" cy="1835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200"/>
              </a:lnSpc>
              <a:buNone/>
            </a:pPr>
            <a:r>
              <a:rPr lang="en-US" sz="5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Smart Inventory Management System</a:t>
            </a:r>
            <a:endParaRPr lang="en-US" sz="5750" dirty="0"/>
          </a:p>
        </p:txBody>
      </p:sp>
      <p:sp>
        <p:nvSpPr>
          <p:cNvPr id="4" name="Text 1"/>
          <p:cNvSpPr/>
          <p:nvPr/>
        </p:nvSpPr>
        <p:spPr>
          <a:xfrm>
            <a:off x="744855" y="3198019"/>
            <a:ext cx="7654290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Demand Forecasting, Inventory Optimization, and Real-Time Dashboard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4855" y="4118491"/>
            <a:ext cx="765429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Name: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4855" y="4698444"/>
            <a:ext cx="7654290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Kunal Pawar 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44855" y="5210294"/>
            <a:ext cx="7654290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Tanuj Chopda 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44855" y="5722144"/>
            <a:ext cx="7654290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Shruti Shahare 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44855" y="6233993"/>
            <a:ext cx="765429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6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Date: 13/11/2024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4855" y="6829782"/>
            <a:ext cx="340519" cy="340519"/>
          </a:xfrm>
          <a:prstGeom prst="roundRect">
            <a:avLst>
              <a:gd name="adj" fmla="val 26850442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" y="6837402"/>
            <a:ext cx="325279" cy="32527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191697" y="6813947"/>
            <a:ext cx="2469237" cy="372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50" b="1" dirty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by Shruti Shahare</a:t>
            </a:r>
            <a:endParaRPr lang="en-US" sz="2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7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95688"/>
            <a:ext cx="7556421" cy="2087047"/>
          </a:xfrm>
          <a:prstGeom prst="roundRect">
            <a:avLst>
              <a:gd name="adj" fmla="val 163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07004" y="38225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Contact details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312920"/>
            <a:ext cx="710279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Kunal Pawar (878 868 4026)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507004" y="4739283"/>
            <a:ext cx="710279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Tanuj Chopda (77458 25978)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507004" y="5165646"/>
            <a:ext cx="710279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Shruti Shahare (9145746259)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E08A6-0AED-1FE4-EE49-F43E3312FC8D}"/>
              </a:ext>
            </a:extLst>
          </p:cNvPr>
          <p:cNvSpPr txBox="1"/>
          <p:nvPr/>
        </p:nvSpPr>
        <p:spPr>
          <a:xfrm>
            <a:off x="12719538" y="7678614"/>
            <a:ext cx="1910862" cy="5509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96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837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55093" y="2668786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074194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 a smart inventory management system that utilizes real-time data to optimize inventory levels and ensure product availability.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5837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23909" y="2668786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Components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074194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 comprises a demand forecasting model, an inventory optimization algorithm, and a real-time dashboard for monitoring performance.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335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432828" y="5818584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33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2399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Minimize holding costs, such as storage and warehousing expenses, while ensuring product availability to meet customer demand.</a:t>
            </a:r>
            <a:endParaRPr lang="en-US" sz="17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12A95D-D190-6531-F073-176483F7FAC8}"/>
              </a:ext>
            </a:extLst>
          </p:cNvPr>
          <p:cNvSpPr txBox="1"/>
          <p:nvPr/>
        </p:nvSpPr>
        <p:spPr>
          <a:xfrm>
            <a:off x="12860215" y="7702062"/>
            <a:ext cx="1770185" cy="5275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826" y="917377"/>
            <a:ext cx="5275064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Methodology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29864" y="1893213"/>
            <a:ext cx="22860" cy="5419011"/>
          </a:xfrm>
          <a:prstGeom prst="roundRect">
            <a:avLst>
              <a:gd name="adj" fmla="val 138453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755785" y="2356366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303943" y="2130504"/>
            <a:ext cx="474702" cy="4747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466582" y="2209562"/>
            <a:ext cx="14930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1796" y="2104192"/>
            <a:ext cx="269652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Demand Forecasting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1796" y="2560320"/>
            <a:ext cx="6190178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Utilize time series analysis or machine learning models to predict future demand based on historical data and external factors.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5785" y="4120515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303943" y="3894653"/>
            <a:ext cx="474702" cy="4747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445389" y="3973711"/>
            <a:ext cx="191810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1796" y="3868341"/>
            <a:ext cx="3061335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Inventory Optimization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1796" y="4324469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Employ algorithms to determine optimal reorder points and quantities, considering factors such as lead time, demand variability, and desired service levels.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5785" y="6222206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303943" y="5996345"/>
            <a:ext cx="474702" cy="4747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445984" y="6075402"/>
            <a:ext cx="19061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1796" y="5970032"/>
            <a:ext cx="284404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Dashboard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1796" y="6426160"/>
            <a:ext cx="6190178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 a user-friendly interface that provides real-time visibility into inventory levels, sales data, and supply chain performance.</a:t>
            </a:r>
            <a:endParaRPr lang="en-US" sz="16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03C85C-BD2A-B605-F8E3-D223D36910B6}"/>
              </a:ext>
            </a:extLst>
          </p:cNvPr>
          <p:cNvSpPr txBox="1"/>
          <p:nvPr/>
        </p:nvSpPr>
        <p:spPr>
          <a:xfrm>
            <a:off x="12766431" y="7702062"/>
            <a:ext cx="1863969" cy="5275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5350"/>
            <a:ext cx="100826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Collection and Transformation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211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Source: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02248"/>
            <a:ext cx="62188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Simulated data for products, sales, and inventory.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73685" y="31211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ETL Process: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73685" y="3702248"/>
            <a:ext cx="627042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Extract: Collect historical sales data. Transform: Clean, normalize data (e.g., handle missing values). Load: Store the transformed data in a DataFrame for analysis. Tools: Python (Pandas, NumPy), Streamlit for visualization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171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8171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8204A-8FA2-EE10-2495-D20C854C1D1E}"/>
              </a:ext>
            </a:extLst>
          </p:cNvPr>
          <p:cNvSpPr txBox="1"/>
          <p:nvPr/>
        </p:nvSpPr>
        <p:spPr>
          <a:xfrm>
            <a:off x="12778154" y="7725508"/>
            <a:ext cx="1852246" cy="5040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55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Demand Forecasting Model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323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07004" y="3260050"/>
            <a:ext cx="29285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Forecasting Methods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046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 Series Models or Machine Learning Algorithms (e.g., XGBoost)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3323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398681" y="3260050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Performance Evaluation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1047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Metrics: Accuracy, Precision, Recall (based on the forecast vs. actual data).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47134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07004" y="5873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Visual Output: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36436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Line chart comparing forecasted sales with actual sales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997496-3249-A140-7E2E-3C7F52E198E8}"/>
              </a:ext>
            </a:extLst>
          </p:cNvPr>
          <p:cNvSpPr txBox="1"/>
          <p:nvPr/>
        </p:nvSpPr>
        <p:spPr>
          <a:xfrm>
            <a:off x="12871938" y="7690338"/>
            <a:ext cx="1664677" cy="5392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15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3417808"/>
            <a:ext cx="9470469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Inventory Optimization Algorithm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4384" y="4454247"/>
            <a:ext cx="13061633" cy="3159800"/>
          </a:xfrm>
          <a:prstGeom prst="roundRect">
            <a:avLst>
              <a:gd name="adj" fmla="val 106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92004" y="4461867"/>
            <a:ext cx="13046393" cy="642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16079" y="4603909"/>
            <a:ext cx="6071235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Concepts: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3086" y="4603909"/>
            <a:ext cx="6071235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Formulae: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2004" y="5104448"/>
            <a:ext cx="13046393" cy="25019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16079" y="5179219"/>
            <a:ext cx="6071235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Safety Stock: Ensures availability during demand fluctuations.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16079" y="5963364"/>
            <a:ext cx="6071235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Reorder Point: The inventory level at which a reorder is triggered.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16079" y="6747510"/>
            <a:ext cx="6071235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Economic Order Quantity (EOQ): The optimal order quantity to minimize costs.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43086" y="5179219"/>
            <a:ext cx="6071235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Safety Stock = Z * σ * sqrt(Lead Time) Reorder 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3086" y="5604867"/>
            <a:ext cx="6071235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Point = (Avg. Demand * Lead Time) + Safety 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3086" y="6030516"/>
            <a:ext cx="6071235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Stock EOQ = sqrt((2 * Demand * Order Cost) / Holding Cost) 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43086" y="6814661"/>
            <a:ext cx="6071235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Output: Calculated reorder points and EOQ for stock replenishment.</a:t>
            </a:r>
            <a:endParaRPr lang="en-US" sz="17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B73F0-555C-DAA8-FF7D-182BA641020C}"/>
              </a:ext>
            </a:extLst>
          </p:cNvPr>
          <p:cNvSpPr txBox="1"/>
          <p:nvPr/>
        </p:nvSpPr>
        <p:spPr>
          <a:xfrm>
            <a:off x="12883662" y="7713785"/>
            <a:ext cx="1746738" cy="5158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19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Dashboard Visualization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0962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503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Features: 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9938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Inventory Levels vs. Forecasted Demand: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Line chart showing stock vs forecast. 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7989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Inventory Metrics: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Average demand, safety stock, reorder point, and EOQ. 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6040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Actionable Insights: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Recommendations for stock replenishment. 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60462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Tools Used: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Streamlit for creating interactive visualizations. 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64884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Input: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Lead time, ordering cost, holding cost, etc.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6987421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Findings &amp; Recommendations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380035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Demand Forecast Accuracy: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Accurate demand predictions based on historical data.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330041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Inventory Optimization: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Optimal inventory levels that minimize costs and avoid stockouts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336446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Replenishment Strategy: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Recommendations on reorder points and EOQ for efficient stock management.</a:t>
            </a:r>
            <a:endParaRPr lang="en-US" sz="1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51CE08-46DE-5F8B-0837-C47DA558B0E3}"/>
              </a:ext>
            </a:extLst>
          </p:cNvPr>
          <p:cNvSpPr txBox="1"/>
          <p:nvPr/>
        </p:nvSpPr>
        <p:spPr>
          <a:xfrm>
            <a:off x="12731262" y="7725508"/>
            <a:ext cx="1899138" cy="5040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32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173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55093" y="3502343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1733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Smart Inventory Management System improves efficiency and reduces costs.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173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323909" y="3502343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908983" y="341733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Actionable insights from the dashboard help inventory managers make informed decisions.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509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432828" y="5435918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017306" y="535090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work: Implement machine learning models for even more precise forecasting and optimization.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2D4077-A7BC-A960-6AC3-171DA9E644C4}"/>
              </a:ext>
            </a:extLst>
          </p:cNvPr>
          <p:cNvSpPr txBox="1"/>
          <p:nvPr/>
        </p:nvSpPr>
        <p:spPr>
          <a:xfrm>
            <a:off x="12742985" y="7690338"/>
            <a:ext cx="1887415" cy="5392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562</Words>
  <Application>Microsoft Office PowerPoint</Application>
  <PresentationFormat>Custom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Gelasio Bold</vt:lpstr>
      <vt:lpstr>Gelasio Semi Bold</vt:lpstr>
      <vt:lpstr>Arial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tanuj chopda</cp:lastModifiedBy>
  <cp:revision>3</cp:revision>
  <dcterms:created xsi:type="dcterms:W3CDTF">2024-11-12T18:11:34Z</dcterms:created>
  <dcterms:modified xsi:type="dcterms:W3CDTF">2024-11-12T18:36:11Z</dcterms:modified>
</cp:coreProperties>
</file>